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742" r:id="rId1"/>
  </p:sldMasterIdLst>
  <p:notesMasterIdLst>
    <p:notesMasterId r:id="rId3"/>
  </p:notesMasterIdLst>
  <p:sldIdLst>
    <p:sldId id="263" r:id="rId2"/>
  </p:sldIdLst>
  <p:sldSz cx="6858000" cy="9906000" type="A4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5050"/>
    <a:srgbClr val="FF3300"/>
    <a:srgbClr val="FF3399"/>
    <a:srgbClr val="FFCC00"/>
    <a:srgbClr val="003300"/>
    <a:srgbClr val="0066FF"/>
    <a:srgbClr val="CC00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ลักษณะ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ลักษณะสีเข้ม 1 - เน้น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ลักษณะสีปานกลาง 3 - เน้น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ลักษณะชุดรูปแบบ 1 - เน้น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ลักษณะสีอ่อ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ลักษณะสีอ่อน 1 - เน้น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ลักษณะ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สไตล์ธีม 1 - เน้น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สไตล์สีอ่อน 1 - เน้น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สไตล์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สไตล์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821" autoAdjust="0"/>
  </p:normalViewPr>
  <p:slideViewPr>
    <p:cSldViewPr snapToGrid="0">
      <p:cViewPr varScale="1">
        <p:scale>
          <a:sx n="51" d="100"/>
          <a:sy n="51" d="100"/>
        </p:scale>
        <p:origin x="2340" y="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86088" cy="501650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075" y="3"/>
            <a:ext cx="2986088" cy="501650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14929C73-AA16-4AAC-9EB2-653C65C3FC89}" type="datetimeFigureOut">
              <a:rPr lang="th-TH" smtClean="0"/>
              <a:t>05/01/67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74888" y="1254125"/>
            <a:ext cx="23399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6" y="4822828"/>
            <a:ext cx="5511800" cy="3946525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520239"/>
            <a:ext cx="2986088" cy="501650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2075" y="9520239"/>
            <a:ext cx="2986088" cy="501650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B455FD1B-8177-407D-BB50-E6F88E7D20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189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1/5/2024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1/5/2024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257177" y="573264"/>
            <a:ext cx="3357563" cy="1220822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1/5/2024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1/5/2024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1/5/2024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257177" y="3338692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2628902" y="3338692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1/5/2024</a:t>
            </a:fld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1/5/2024</a:t>
            </a:fld>
            <a:endParaRPr lang="en-US" dirty="0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1/5/2024</a:t>
            </a:fld>
            <a:endParaRPr lang="en-US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1/5/2024</a:t>
            </a:fld>
            <a:endParaRPr lang="en-US" dirty="0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2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342902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1/5/2024</a:t>
            </a:fld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1/5/2024</a:t>
            </a:fld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1/5/2024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3" r:id="rId1"/>
    <p:sldLayoutId id="2147484744" r:id="rId2"/>
    <p:sldLayoutId id="2147484745" r:id="rId3"/>
    <p:sldLayoutId id="2147484746" r:id="rId4"/>
    <p:sldLayoutId id="2147484747" r:id="rId5"/>
    <p:sldLayoutId id="2147484748" r:id="rId6"/>
    <p:sldLayoutId id="2147484749" r:id="rId7"/>
    <p:sldLayoutId id="2147484750" r:id="rId8"/>
    <p:sldLayoutId id="2147484751" r:id="rId9"/>
    <p:sldLayoutId id="2147484752" r:id="rId10"/>
    <p:sldLayoutId id="21474847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5">
            <a:extLst>
              <a:ext uri="{FF2B5EF4-FFF2-40B4-BE49-F238E27FC236}">
                <a16:creationId xmlns:a16="http://schemas.microsoft.com/office/drawing/2014/main" id="{9F8F3052-1501-463E-A728-476D1BDD40E5}"/>
              </a:ext>
            </a:extLst>
          </p:cNvPr>
          <p:cNvSpPr txBox="1"/>
          <p:nvPr/>
        </p:nvSpPr>
        <p:spPr>
          <a:xfrm>
            <a:off x="1352984" y="1769073"/>
            <a:ext cx="5483898" cy="584775"/>
          </a:xfrm>
          <a:prstGeom prst="rect">
            <a:avLst/>
          </a:prstGeom>
          <a:gradFill flip="none" rotWithShape="1">
            <a:gsLst>
              <a:gs pos="0">
                <a:srgbClr val="FF5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th-TH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itchFamily="34" charset="-34"/>
                <a:cs typeface="TH Sarabun New" pitchFamily="34" charset="-34"/>
              </a:rPr>
              <a:t>    </a:t>
            </a:r>
          </a:p>
        </p:txBody>
      </p:sp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id="{EB5FDE9C-2991-4EDA-91C3-FB3E6C6972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" y="1390277"/>
            <a:ext cx="1681574" cy="1118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2EFC77E5-E72D-4209-84D0-560B7A34F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05" y="52000"/>
            <a:ext cx="6820486" cy="1647629"/>
          </a:xfrm>
          <a:prstGeom prst="rect">
            <a:avLst/>
          </a:prstGeom>
        </p:spPr>
      </p:pic>
      <p:sp>
        <p:nvSpPr>
          <p:cNvPr id="30" name="Rectangle 16">
            <a:extLst>
              <a:ext uri="{FF2B5EF4-FFF2-40B4-BE49-F238E27FC236}">
                <a16:creationId xmlns:a16="http://schemas.microsoft.com/office/drawing/2014/main" id="{4AC09788-CF55-4FC4-94C0-C13493749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891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สี่เหลี่ยมผืนผ้า 31">
            <a:extLst>
              <a:ext uri="{FF2B5EF4-FFF2-40B4-BE49-F238E27FC236}">
                <a16:creationId xmlns:a16="http://schemas.microsoft.com/office/drawing/2014/main" id="{D1A67EEA-33A2-415F-A1F6-E6942BD20C02}"/>
              </a:ext>
            </a:extLst>
          </p:cNvPr>
          <p:cNvSpPr/>
          <p:nvPr/>
        </p:nvSpPr>
        <p:spPr>
          <a:xfrm>
            <a:off x="128704" y="-66196"/>
            <a:ext cx="65162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th-TH" sz="8000" b="1" spc="3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จดหมายข่าว</a:t>
            </a:r>
          </a:p>
        </p:txBody>
      </p:sp>
      <p:sp>
        <p:nvSpPr>
          <p:cNvPr id="33" name="TextBox 43">
            <a:extLst>
              <a:ext uri="{FF2B5EF4-FFF2-40B4-BE49-F238E27FC236}">
                <a16:creationId xmlns:a16="http://schemas.microsoft.com/office/drawing/2014/main" id="{5C84652C-48ED-410B-93BE-0309C05DD358}"/>
              </a:ext>
            </a:extLst>
          </p:cNvPr>
          <p:cNvSpPr txBox="1"/>
          <p:nvPr/>
        </p:nvSpPr>
        <p:spPr>
          <a:xfrm>
            <a:off x="400055" y="841157"/>
            <a:ext cx="3425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อปท</a:t>
            </a:r>
            <a:r>
              <a:rPr lang="th-TH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............... อำเภอ.................จังหวัด...............</a:t>
            </a: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B087E44E-DD53-4B2B-8D22-06080217A126}"/>
              </a:ext>
            </a:extLst>
          </p:cNvPr>
          <p:cNvSpPr/>
          <p:nvPr/>
        </p:nvSpPr>
        <p:spPr>
          <a:xfrm>
            <a:off x="-47620" y="27289"/>
            <a:ext cx="1440242" cy="70788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กองคลัง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D34356E5-BC3A-4254-BDF0-827E976A0E26}"/>
              </a:ext>
            </a:extLst>
          </p:cNvPr>
          <p:cNvSpPr/>
          <p:nvPr/>
        </p:nvSpPr>
        <p:spPr>
          <a:xfrm>
            <a:off x="1750532" y="2122496"/>
            <a:ext cx="5086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ตามลักษณะการใช้ประโยชน์</a:t>
            </a:r>
            <a:endParaRPr lang="en-US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7A2905C1-F7CF-4F0E-A908-2572C41CC296}"/>
              </a:ext>
            </a:extLst>
          </p:cNvPr>
          <p:cNvSpPr/>
          <p:nvPr/>
        </p:nvSpPr>
        <p:spPr>
          <a:xfrm>
            <a:off x="1721762" y="1720900"/>
            <a:ext cx="4923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อัตราการจัดเก็บ ภาษีที่ดินและสิ่งปลูกสร้าง</a:t>
            </a:r>
            <a:endParaRPr lang="en-US" sz="3600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A9D9A233-6A88-4323-BC72-AEDDED3B8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61946"/>
            <a:ext cx="6820491" cy="682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24351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9125</TotalTime>
  <Words>26</Words>
  <Application>Microsoft Office PowerPoint</Application>
  <PresentationFormat>กระดาษ A4 (210x297 มม.)</PresentationFormat>
  <Paragraphs>6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Arial</vt:lpstr>
      <vt:lpstr>Calibri</vt:lpstr>
      <vt:lpstr>TH Sarabun New</vt:lpstr>
      <vt:lpstr>TH SarabunPSK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COM03</dc:creator>
  <cp:lastModifiedBy>COMTECH</cp:lastModifiedBy>
  <cp:revision>550</cp:revision>
  <cp:lastPrinted>2020-06-16T04:03:55Z</cp:lastPrinted>
  <dcterms:created xsi:type="dcterms:W3CDTF">2015-06-17T01:06:58Z</dcterms:created>
  <dcterms:modified xsi:type="dcterms:W3CDTF">2024-01-05T08:54:00Z</dcterms:modified>
</cp:coreProperties>
</file>